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1" r:id="rId3"/>
    <p:sldId id="274" r:id="rId4"/>
    <p:sldId id="275" r:id="rId5"/>
    <p:sldId id="281" r:id="rId6"/>
    <p:sldId id="322" r:id="rId7"/>
    <p:sldId id="379" r:id="rId8"/>
    <p:sldId id="380" r:id="rId9"/>
    <p:sldId id="378" r:id="rId10"/>
    <p:sldId id="381" r:id="rId11"/>
    <p:sldId id="382" r:id="rId12"/>
    <p:sldId id="383" r:id="rId13"/>
    <p:sldId id="384" r:id="rId14"/>
    <p:sldId id="385" r:id="rId15"/>
    <p:sldId id="296" r:id="rId16"/>
    <p:sldId id="297" r:id="rId17"/>
    <p:sldId id="386" r:id="rId18"/>
    <p:sldId id="298" r:id="rId19"/>
    <p:sldId id="299" r:id="rId20"/>
  </p:sldIdLst>
  <p:sldSz cx="12188825" cy="6858000"/>
  <p:notesSz cx="6858000" cy="9144000"/>
  <p:custDataLst>
    <p:tags r:id="rId2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599" autoAdjust="0"/>
  </p:normalViewPr>
  <p:slideViewPr>
    <p:cSldViewPr>
      <p:cViewPr varScale="1">
        <p:scale>
          <a:sx n="72" d="100"/>
          <a:sy n="72" d="100"/>
        </p:scale>
        <p:origin x="660" y="7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2" d="100"/>
          <a:sy n="52" d="100"/>
        </p:scale>
        <p:origin x="2664" y="3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BF8F70-264D-442C-975C-E72E2977DE23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8C7FFAB-FEB8-4E8A-BD64-5248742766FC}">
      <dgm:prSet phldrT="[Text]"/>
      <dgm:spPr/>
      <dgm:t>
        <a:bodyPr/>
        <a:lstStyle/>
        <a:p>
          <a:r>
            <a:rPr lang="en-US" b="1" dirty="0"/>
            <a:t>Recall</a:t>
          </a:r>
        </a:p>
      </dgm:t>
    </dgm:pt>
    <dgm:pt modelId="{C9186B36-9239-43A3-89AA-64C7623A3F9D}" type="parTrans" cxnId="{1A194F22-BD77-449D-85A9-A9ADC8071FC6}">
      <dgm:prSet/>
      <dgm:spPr/>
      <dgm:t>
        <a:bodyPr/>
        <a:lstStyle/>
        <a:p>
          <a:endParaRPr lang="en-US"/>
        </a:p>
      </dgm:t>
    </dgm:pt>
    <dgm:pt modelId="{A400CFE9-68AD-4699-A90F-55009990C90A}" type="sibTrans" cxnId="{1A194F22-BD77-449D-85A9-A9ADC8071FC6}">
      <dgm:prSet/>
      <dgm:spPr/>
      <dgm:t>
        <a:bodyPr/>
        <a:lstStyle/>
        <a:p>
          <a:endParaRPr lang="en-US"/>
        </a:p>
      </dgm:t>
    </dgm:pt>
    <dgm:pt modelId="{84F45C02-5E14-408E-99CC-9122D31B3593}">
      <dgm:prSet phldrT="[Text]"/>
      <dgm:spPr/>
      <dgm:t>
        <a:bodyPr/>
        <a:lstStyle/>
        <a:p>
          <a:r>
            <a:rPr lang="en-US" b="1" dirty="0"/>
            <a:t>Application</a:t>
          </a:r>
        </a:p>
      </dgm:t>
    </dgm:pt>
    <dgm:pt modelId="{93FBA28A-54A4-45A2-BD83-F129B6A64654}" type="parTrans" cxnId="{ADB07B49-474B-42B8-B38D-D6DBE43A29ED}">
      <dgm:prSet/>
      <dgm:spPr/>
      <dgm:t>
        <a:bodyPr/>
        <a:lstStyle/>
        <a:p>
          <a:endParaRPr lang="en-US"/>
        </a:p>
      </dgm:t>
    </dgm:pt>
    <dgm:pt modelId="{9C71F348-85D2-4BF8-85C9-BF43AA44AC32}" type="sibTrans" cxnId="{ADB07B49-474B-42B8-B38D-D6DBE43A29ED}">
      <dgm:prSet/>
      <dgm:spPr/>
      <dgm:t>
        <a:bodyPr/>
        <a:lstStyle/>
        <a:p>
          <a:endParaRPr lang="en-US"/>
        </a:p>
      </dgm:t>
    </dgm:pt>
    <dgm:pt modelId="{BBEEF0FD-F2A7-4B71-8B2D-1ED0FA611753}" type="pres">
      <dgm:prSet presAssocID="{B0BF8F70-264D-442C-975C-E72E2977DE23}" presName="Name0" presStyleCnt="0">
        <dgm:presLayoutVars>
          <dgm:dir/>
          <dgm:animOne val="branch"/>
          <dgm:animLvl val="lvl"/>
        </dgm:presLayoutVars>
      </dgm:prSet>
      <dgm:spPr/>
    </dgm:pt>
    <dgm:pt modelId="{FFB5510C-70B4-4594-B8E1-DFB7EAE954B9}" type="pres">
      <dgm:prSet presAssocID="{58C7FFAB-FEB8-4E8A-BD64-5248742766FC}" presName="chaos" presStyleCnt="0"/>
      <dgm:spPr/>
    </dgm:pt>
    <dgm:pt modelId="{25E67E60-3959-4D2C-B936-04A8B4EDB03E}" type="pres">
      <dgm:prSet presAssocID="{58C7FFAB-FEB8-4E8A-BD64-5248742766FC}" presName="parTx1" presStyleLbl="revTx" presStyleIdx="0" presStyleCnt="1"/>
      <dgm:spPr/>
    </dgm:pt>
    <dgm:pt modelId="{794C114C-954A-43AD-A24D-32A56AB25CD4}" type="pres">
      <dgm:prSet presAssocID="{58C7FFAB-FEB8-4E8A-BD64-5248742766FC}" presName="c1" presStyleLbl="node1" presStyleIdx="0" presStyleCnt="19"/>
      <dgm:spPr/>
    </dgm:pt>
    <dgm:pt modelId="{93E6D1FF-4B6E-47A1-A082-43F204406613}" type="pres">
      <dgm:prSet presAssocID="{58C7FFAB-FEB8-4E8A-BD64-5248742766FC}" presName="c2" presStyleLbl="node1" presStyleIdx="1" presStyleCnt="19"/>
      <dgm:spPr/>
    </dgm:pt>
    <dgm:pt modelId="{6FAD4DC3-07E3-4856-BF51-2B7A1C9EAEA3}" type="pres">
      <dgm:prSet presAssocID="{58C7FFAB-FEB8-4E8A-BD64-5248742766FC}" presName="c3" presStyleLbl="node1" presStyleIdx="2" presStyleCnt="19"/>
      <dgm:spPr/>
    </dgm:pt>
    <dgm:pt modelId="{8E66C08C-8FBE-461E-8B9A-EAC39FE27509}" type="pres">
      <dgm:prSet presAssocID="{58C7FFAB-FEB8-4E8A-BD64-5248742766FC}" presName="c4" presStyleLbl="node1" presStyleIdx="3" presStyleCnt="19"/>
      <dgm:spPr/>
    </dgm:pt>
    <dgm:pt modelId="{2DE7A7BA-2B82-4D2F-9D6F-BC57A7831398}" type="pres">
      <dgm:prSet presAssocID="{58C7FFAB-FEB8-4E8A-BD64-5248742766FC}" presName="c5" presStyleLbl="node1" presStyleIdx="4" presStyleCnt="19"/>
      <dgm:spPr/>
    </dgm:pt>
    <dgm:pt modelId="{22BC735D-F358-4030-9828-641FDEBD6860}" type="pres">
      <dgm:prSet presAssocID="{58C7FFAB-FEB8-4E8A-BD64-5248742766FC}" presName="c6" presStyleLbl="node1" presStyleIdx="5" presStyleCnt="19"/>
      <dgm:spPr/>
    </dgm:pt>
    <dgm:pt modelId="{8EC3D70D-09CA-4D3E-99D4-CE8558FFD25F}" type="pres">
      <dgm:prSet presAssocID="{58C7FFAB-FEB8-4E8A-BD64-5248742766FC}" presName="c7" presStyleLbl="node1" presStyleIdx="6" presStyleCnt="19"/>
      <dgm:spPr/>
    </dgm:pt>
    <dgm:pt modelId="{1F423514-4D1D-4C3B-9C4F-385D11F00146}" type="pres">
      <dgm:prSet presAssocID="{58C7FFAB-FEB8-4E8A-BD64-5248742766FC}" presName="c8" presStyleLbl="node1" presStyleIdx="7" presStyleCnt="19"/>
      <dgm:spPr/>
    </dgm:pt>
    <dgm:pt modelId="{8653BF2C-D2DD-48FE-8D6C-87424E5D8B58}" type="pres">
      <dgm:prSet presAssocID="{58C7FFAB-FEB8-4E8A-BD64-5248742766FC}" presName="c9" presStyleLbl="node1" presStyleIdx="8" presStyleCnt="19"/>
      <dgm:spPr/>
    </dgm:pt>
    <dgm:pt modelId="{D97B2B37-0788-4A9E-BACB-E9C3211F37E4}" type="pres">
      <dgm:prSet presAssocID="{58C7FFAB-FEB8-4E8A-BD64-5248742766FC}" presName="c10" presStyleLbl="node1" presStyleIdx="9" presStyleCnt="19"/>
      <dgm:spPr/>
    </dgm:pt>
    <dgm:pt modelId="{00C385CF-88F3-4189-A9AD-60649E145B43}" type="pres">
      <dgm:prSet presAssocID="{58C7FFAB-FEB8-4E8A-BD64-5248742766FC}" presName="c11" presStyleLbl="node1" presStyleIdx="10" presStyleCnt="19"/>
      <dgm:spPr/>
    </dgm:pt>
    <dgm:pt modelId="{C7A6192F-0072-4663-B9CC-56112A371F52}" type="pres">
      <dgm:prSet presAssocID="{58C7FFAB-FEB8-4E8A-BD64-5248742766FC}" presName="c12" presStyleLbl="node1" presStyleIdx="11" presStyleCnt="19"/>
      <dgm:spPr/>
    </dgm:pt>
    <dgm:pt modelId="{4173B5A0-2A56-4CE0-B288-C9C2872CBF9B}" type="pres">
      <dgm:prSet presAssocID="{58C7FFAB-FEB8-4E8A-BD64-5248742766FC}" presName="c13" presStyleLbl="node1" presStyleIdx="12" presStyleCnt="19"/>
      <dgm:spPr/>
    </dgm:pt>
    <dgm:pt modelId="{5E8D8C14-B360-4AB9-B4B6-EF0D6B028C13}" type="pres">
      <dgm:prSet presAssocID="{58C7FFAB-FEB8-4E8A-BD64-5248742766FC}" presName="c14" presStyleLbl="node1" presStyleIdx="13" presStyleCnt="19"/>
      <dgm:spPr/>
    </dgm:pt>
    <dgm:pt modelId="{68C579E4-0F60-4A72-B1F2-99FCDABAF911}" type="pres">
      <dgm:prSet presAssocID="{58C7FFAB-FEB8-4E8A-BD64-5248742766FC}" presName="c15" presStyleLbl="node1" presStyleIdx="14" presStyleCnt="19"/>
      <dgm:spPr/>
    </dgm:pt>
    <dgm:pt modelId="{555EC87C-1A27-4548-B827-05AE9B567878}" type="pres">
      <dgm:prSet presAssocID="{58C7FFAB-FEB8-4E8A-BD64-5248742766FC}" presName="c16" presStyleLbl="node1" presStyleIdx="15" presStyleCnt="19"/>
      <dgm:spPr/>
    </dgm:pt>
    <dgm:pt modelId="{8CDAA2DB-ADEE-4F59-8EC9-9EA9D65E304F}" type="pres">
      <dgm:prSet presAssocID="{58C7FFAB-FEB8-4E8A-BD64-5248742766FC}" presName="c17" presStyleLbl="node1" presStyleIdx="16" presStyleCnt="19"/>
      <dgm:spPr/>
    </dgm:pt>
    <dgm:pt modelId="{891B9F46-C72B-4CBE-BF0F-28A5CCE8799B}" type="pres">
      <dgm:prSet presAssocID="{58C7FFAB-FEB8-4E8A-BD64-5248742766FC}" presName="c18" presStyleLbl="node1" presStyleIdx="17" presStyleCnt="19"/>
      <dgm:spPr/>
    </dgm:pt>
    <dgm:pt modelId="{EAEAE081-785C-4C23-8025-42269BEB5338}" type="pres">
      <dgm:prSet presAssocID="{A400CFE9-68AD-4699-A90F-55009990C90A}" presName="chevronComposite1" presStyleCnt="0"/>
      <dgm:spPr/>
    </dgm:pt>
    <dgm:pt modelId="{20FE2707-8EC8-40BE-900B-646EA3858731}" type="pres">
      <dgm:prSet presAssocID="{A400CFE9-68AD-4699-A90F-55009990C90A}" presName="chevron1" presStyleLbl="sibTrans2D1" presStyleIdx="0" presStyleCnt="2"/>
      <dgm:spPr/>
    </dgm:pt>
    <dgm:pt modelId="{B5F534A7-AE4E-4F6B-AEB9-8D17E080E6DB}" type="pres">
      <dgm:prSet presAssocID="{A400CFE9-68AD-4699-A90F-55009990C90A}" presName="spChevron1" presStyleCnt="0"/>
      <dgm:spPr/>
    </dgm:pt>
    <dgm:pt modelId="{E93B1B21-F244-4AE0-A601-EC21627948F6}" type="pres">
      <dgm:prSet presAssocID="{A400CFE9-68AD-4699-A90F-55009990C90A}" presName="overlap" presStyleCnt="0"/>
      <dgm:spPr/>
    </dgm:pt>
    <dgm:pt modelId="{3BC38F50-7471-4329-BBA0-B958B5E6FED5}" type="pres">
      <dgm:prSet presAssocID="{A400CFE9-68AD-4699-A90F-55009990C90A}" presName="chevronComposite2" presStyleCnt="0"/>
      <dgm:spPr/>
    </dgm:pt>
    <dgm:pt modelId="{27778562-CE50-42FC-A385-CF4C892F1F35}" type="pres">
      <dgm:prSet presAssocID="{A400CFE9-68AD-4699-A90F-55009990C90A}" presName="chevron2" presStyleLbl="sibTrans2D1" presStyleIdx="1" presStyleCnt="2"/>
      <dgm:spPr/>
    </dgm:pt>
    <dgm:pt modelId="{B1407AA1-9B37-42CE-B293-5980BEA5212B}" type="pres">
      <dgm:prSet presAssocID="{A400CFE9-68AD-4699-A90F-55009990C90A}" presName="spChevron2" presStyleCnt="0"/>
      <dgm:spPr/>
    </dgm:pt>
    <dgm:pt modelId="{2FAE5A9D-F59D-4715-8F0E-2B8332669311}" type="pres">
      <dgm:prSet presAssocID="{84F45C02-5E14-408E-99CC-9122D31B3593}" presName="last" presStyleCnt="0"/>
      <dgm:spPr/>
    </dgm:pt>
    <dgm:pt modelId="{0376C045-DC59-4AE6-A7AD-025E4043B8E0}" type="pres">
      <dgm:prSet presAssocID="{84F45C02-5E14-408E-99CC-9122D31B3593}" presName="circleTx" presStyleLbl="node1" presStyleIdx="18" presStyleCnt="19"/>
      <dgm:spPr/>
    </dgm:pt>
    <dgm:pt modelId="{3115ECA3-FCE6-4210-99C6-451E716A90A9}" type="pres">
      <dgm:prSet presAssocID="{84F45C02-5E14-408E-99CC-9122D31B3593}" presName="spN" presStyleCnt="0"/>
      <dgm:spPr/>
    </dgm:pt>
  </dgm:ptLst>
  <dgm:cxnLst>
    <dgm:cxn modelId="{1A194F22-BD77-449D-85A9-A9ADC8071FC6}" srcId="{B0BF8F70-264D-442C-975C-E72E2977DE23}" destId="{58C7FFAB-FEB8-4E8A-BD64-5248742766FC}" srcOrd="0" destOrd="0" parTransId="{C9186B36-9239-43A3-89AA-64C7623A3F9D}" sibTransId="{A400CFE9-68AD-4699-A90F-55009990C90A}"/>
    <dgm:cxn modelId="{E89A4041-1A3F-4379-9FCC-8107199E193D}" type="presOf" srcId="{58C7FFAB-FEB8-4E8A-BD64-5248742766FC}" destId="{25E67E60-3959-4D2C-B936-04A8B4EDB03E}" srcOrd="0" destOrd="0" presId="urn:microsoft.com/office/officeart/2009/3/layout/RandomtoResultProcess"/>
    <dgm:cxn modelId="{696D4A67-E4F8-4DA8-A6D2-83EDCCE70EC7}" type="presOf" srcId="{84F45C02-5E14-408E-99CC-9122D31B3593}" destId="{0376C045-DC59-4AE6-A7AD-025E4043B8E0}" srcOrd="0" destOrd="0" presId="urn:microsoft.com/office/officeart/2009/3/layout/RandomtoResultProcess"/>
    <dgm:cxn modelId="{ADB07B49-474B-42B8-B38D-D6DBE43A29ED}" srcId="{B0BF8F70-264D-442C-975C-E72E2977DE23}" destId="{84F45C02-5E14-408E-99CC-9122D31B3593}" srcOrd="1" destOrd="0" parTransId="{93FBA28A-54A4-45A2-BD83-F129B6A64654}" sibTransId="{9C71F348-85D2-4BF8-85C9-BF43AA44AC32}"/>
    <dgm:cxn modelId="{C45664FC-1D10-4C20-A355-A43CD5E3432C}" type="presOf" srcId="{B0BF8F70-264D-442C-975C-E72E2977DE23}" destId="{BBEEF0FD-F2A7-4B71-8B2D-1ED0FA611753}" srcOrd="0" destOrd="0" presId="urn:microsoft.com/office/officeart/2009/3/layout/RandomtoResultProcess"/>
    <dgm:cxn modelId="{BC10337A-393E-4D9A-8DCA-3449D7719AFA}" type="presParOf" srcId="{BBEEF0FD-F2A7-4B71-8B2D-1ED0FA611753}" destId="{FFB5510C-70B4-4594-B8E1-DFB7EAE954B9}" srcOrd="0" destOrd="0" presId="urn:microsoft.com/office/officeart/2009/3/layout/RandomtoResultProcess"/>
    <dgm:cxn modelId="{800F1306-3C62-4DA5-A6EE-D44859550A6D}" type="presParOf" srcId="{FFB5510C-70B4-4594-B8E1-DFB7EAE954B9}" destId="{25E67E60-3959-4D2C-B936-04A8B4EDB03E}" srcOrd="0" destOrd="0" presId="urn:microsoft.com/office/officeart/2009/3/layout/RandomtoResultProcess"/>
    <dgm:cxn modelId="{ACAE9A12-49A4-4AE8-999B-84FED1FE5D5C}" type="presParOf" srcId="{FFB5510C-70B4-4594-B8E1-DFB7EAE954B9}" destId="{794C114C-954A-43AD-A24D-32A56AB25CD4}" srcOrd="1" destOrd="0" presId="urn:microsoft.com/office/officeart/2009/3/layout/RandomtoResultProcess"/>
    <dgm:cxn modelId="{11D04CF9-2C05-4826-B6CD-E0BFC51413D1}" type="presParOf" srcId="{FFB5510C-70B4-4594-B8E1-DFB7EAE954B9}" destId="{93E6D1FF-4B6E-47A1-A082-43F204406613}" srcOrd="2" destOrd="0" presId="urn:microsoft.com/office/officeart/2009/3/layout/RandomtoResultProcess"/>
    <dgm:cxn modelId="{EBA5DE55-5EDB-4A6B-9FB9-F41E718FE08A}" type="presParOf" srcId="{FFB5510C-70B4-4594-B8E1-DFB7EAE954B9}" destId="{6FAD4DC3-07E3-4856-BF51-2B7A1C9EAEA3}" srcOrd="3" destOrd="0" presId="urn:microsoft.com/office/officeart/2009/3/layout/RandomtoResultProcess"/>
    <dgm:cxn modelId="{1CFC206D-1F84-475F-B31C-A10BB96F066F}" type="presParOf" srcId="{FFB5510C-70B4-4594-B8E1-DFB7EAE954B9}" destId="{8E66C08C-8FBE-461E-8B9A-EAC39FE27509}" srcOrd="4" destOrd="0" presId="urn:microsoft.com/office/officeart/2009/3/layout/RandomtoResultProcess"/>
    <dgm:cxn modelId="{101511BA-9F1D-4EDF-8865-BF26A17FC29B}" type="presParOf" srcId="{FFB5510C-70B4-4594-B8E1-DFB7EAE954B9}" destId="{2DE7A7BA-2B82-4D2F-9D6F-BC57A7831398}" srcOrd="5" destOrd="0" presId="urn:microsoft.com/office/officeart/2009/3/layout/RandomtoResultProcess"/>
    <dgm:cxn modelId="{D1162FA9-350B-4538-AB76-AF437D290B59}" type="presParOf" srcId="{FFB5510C-70B4-4594-B8E1-DFB7EAE954B9}" destId="{22BC735D-F358-4030-9828-641FDEBD6860}" srcOrd="6" destOrd="0" presId="urn:microsoft.com/office/officeart/2009/3/layout/RandomtoResultProcess"/>
    <dgm:cxn modelId="{F2E85F33-4C7A-410B-88D2-4D2D31C6A5A8}" type="presParOf" srcId="{FFB5510C-70B4-4594-B8E1-DFB7EAE954B9}" destId="{8EC3D70D-09CA-4D3E-99D4-CE8558FFD25F}" srcOrd="7" destOrd="0" presId="urn:microsoft.com/office/officeart/2009/3/layout/RandomtoResultProcess"/>
    <dgm:cxn modelId="{8FD2758B-DBB3-4F98-A005-A3A7172CFD91}" type="presParOf" srcId="{FFB5510C-70B4-4594-B8E1-DFB7EAE954B9}" destId="{1F423514-4D1D-4C3B-9C4F-385D11F00146}" srcOrd="8" destOrd="0" presId="urn:microsoft.com/office/officeart/2009/3/layout/RandomtoResultProcess"/>
    <dgm:cxn modelId="{8FA2F4F5-66B6-46EA-A58B-E0E90A97B61D}" type="presParOf" srcId="{FFB5510C-70B4-4594-B8E1-DFB7EAE954B9}" destId="{8653BF2C-D2DD-48FE-8D6C-87424E5D8B58}" srcOrd="9" destOrd="0" presId="urn:microsoft.com/office/officeart/2009/3/layout/RandomtoResultProcess"/>
    <dgm:cxn modelId="{C14499C1-5ED5-4594-9B20-27C6AFA7624A}" type="presParOf" srcId="{FFB5510C-70B4-4594-B8E1-DFB7EAE954B9}" destId="{D97B2B37-0788-4A9E-BACB-E9C3211F37E4}" srcOrd="10" destOrd="0" presId="urn:microsoft.com/office/officeart/2009/3/layout/RandomtoResultProcess"/>
    <dgm:cxn modelId="{D31E2489-91BF-4302-94A4-73F478626E55}" type="presParOf" srcId="{FFB5510C-70B4-4594-B8E1-DFB7EAE954B9}" destId="{00C385CF-88F3-4189-A9AD-60649E145B43}" srcOrd="11" destOrd="0" presId="urn:microsoft.com/office/officeart/2009/3/layout/RandomtoResultProcess"/>
    <dgm:cxn modelId="{7C597E12-2005-4483-8F28-0751E88CC57F}" type="presParOf" srcId="{FFB5510C-70B4-4594-B8E1-DFB7EAE954B9}" destId="{C7A6192F-0072-4663-B9CC-56112A371F52}" srcOrd="12" destOrd="0" presId="urn:microsoft.com/office/officeart/2009/3/layout/RandomtoResultProcess"/>
    <dgm:cxn modelId="{68687EC9-5E29-4C8D-924A-4B6AA2D9F665}" type="presParOf" srcId="{FFB5510C-70B4-4594-B8E1-DFB7EAE954B9}" destId="{4173B5A0-2A56-4CE0-B288-C9C2872CBF9B}" srcOrd="13" destOrd="0" presId="urn:microsoft.com/office/officeart/2009/3/layout/RandomtoResultProcess"/>
    <dgm:cxn modelId="{0A6A09FE-C629-45A7-973C-87850C7DB498}" type="presParOf" srcId="{FFB5510C-70B4-4594-B8E1-DFB7EAE954B9}" destId="{5E8D8C14-B360-4AB9-B4B6-EF0D6B028C13}" srcOrd="14" destOrd="0" presId="urn:microsoft.com/office/officeart/2009/3/layout/RandomtoResultProcess"/>
    <dgm:cxn modelId="{FE69758D-8F70-4F27-87E5-28E6B489A3A9}" type="presParOf" srcId="{FFB5510C-70B4-4594-B8E1-DFB7EAE954B9}" destId="{68C579E4-0F60-4A72-B1F2-99FCDABAF911}" srcOrd="15" destOrd="0" presId="urn:microsoft.com/office/officeart/2009/3/layout/RandomtoResultProcess"/>
    <dgm:cxn modelId="{24AB9EDF-359E-4D65-AB77-3F16277329A6}" type="presParOf" srcId="{FFB5510C-70B4-4594-B8E1-DFB7EAE954B9}" destId="{555EC87C-1A27-4548-B827-05AE9B567878}" srcOrd="16" destOrd="0" presId="urn:microsoft.com/office/officeart/2009/3/layout/RandomtoResultProcess"/>
    <dgm:cxn modelId="{38E1404B-9CC6-4A68-9386-572B83D44335}" type="presParOf" srcId="{FFB5510C-70B4-4594-B8E1-DFB7EAE954B9}" destId="{8CDAA2DB-ADEE-4F59-8EC9-9EA9D65E304F}" srcOrd="17" destOrd="0" presId="urn:microsoft.com/office/officeart/2009/3/layout/RandomtoResultProcess"/>
    <dgm:cxn modelId="{C53CAB8C-BFB1-4811-86F9-E07D2D863618}" type="presParOf" srcId="{FFB5510C-70B4-4594-B8E1-DFB7EAE954B9}" destId="{891B9F46-C72B-4CBE-BF0F-28A5CCE8799B}" srcOrd="18" destOrd="0" presId="urn:microsoft.com/office/officeart/2009/3/layout/RandomtoResultProcess"/>
    <dgm:cxn modelId="{339D2FF3-390B-42A3-A180-26936666FD32}" type="presParOf" srcId="{BBEEF0FD-F2A7-4B71-8B2D-1ED0FA611753}" destId="{EAEAE081-785C-4C23-8025-42269BEB5338}" srcOrd="1" destOrd="0" presId="urn:microsoft.com/office/officeart/2009/3/layout/RandomtoResultProcess"/>
    <dgm:cxn modelId="{E455610E-9F69-4A6D-87D8-C4C5347D724A}" type="presParOf" srcId="{EAEAE081-785C-4C23-8025-42269BEB5338}" destId="{20FE2707-8EC8-40BE-900B-646EA3858731}" srcOrd="0" destOrd="0" presId="urn:microsoft.com/office/officeart/2009/3/layout/RandomtoResultProcess"/>
    <dgm:cxn modelId="{78DB4DF0-976D-4771-BDDA-1740152B3D2D}" type="presParOf" srcId="{EAEAE081-785C-4C23-8025-42269BEB5338}" destId="{B5F534A7-AE4E-4F6B-AEB9-8D17E080E6DB}" srcOrd="1" destOrd="0" presId="urn:microsoft.com/office/officeart/2009/3/layout/RandomtoResultProcess"/>
    <dgm:cxn modelId="{0970EE5B-CFDF-4FDC-976B-E370668405DE}" type="presParOf" srcId="{BBEEF0FD-F2A7-4B71-8B2D-1ED0FA611753}" destId="{E93B1B21-F244-4AE0-A601-EC21627948F6}" srcOrd="2" destOrd="0" presId="urn:microsoft.com/office/officeart/2009/3/layout/RandomtoResultProcess"/>
    <dgm:cxn modelId="{FE73A6B8-BE40-483A-9665-5CDBAF698149}" type="presParOf" srcId="{BBEEF0FD-F2A7-4B71-8B2D-1ED0FA611753}" destId="{3BC38F50-7471-4329-BBA0-B958B5E6FED5}" srcOrd="3" destOrd="0" presId="urn:microsoft.com/office/officeart/2009/3/layout/RandomtoResultProcess"/>
    <dgm:cxn modelId="{628D7F6B-ABF2-438F-8C8F-C638B76F6204}" type="presParOf" srcId="{3BC38F50-7471-4329-BBA0-B958B5E6FED5}" destId="{27778562-CE50-42FC-A385-CF4C892F1F35}" srcOrd="0" destOrd="0" presId="urn:microsoft.com/office/officeart/2009/3/layout/RandomtoResultProcess"/>
    <dgm:cxn modelId="{2844CB06-1217-4EAB-997E-3D234402B6A8}" type="presParOf" srcId="{3BC38F50-7471-4329-BBA0-B958B5E6FED5}" destId="{B1407AA1-9B37-42CE-B293-5980BEA5212B}" srcOrd="1" destOrd="0" presId="urn:microsoft.com/office/officeart/2009/3/layout/RandomtoResultProcess"/>
    <dgm:cxn modelId="{C6957534-1DAB-42CA-A276-1708A8AB47BB}" type="presParOf" srcId="{BBEEF0FD-F2A7-4B71-8B2D-1ED0FA611753}" destId="{2FAE5A9D-F59D-4715-8F0E-2B8332669311}" srcOrd="4" destOrd="0" presId="urn:microsoft.com/office/officeart/2009/3/layout/RandomtoResultProcess"/>
    <dgm:cxn modelId="{687AC254-4848-4EE3-8FAC-D1777D895862}" type="presParOf" srcId="{2FAE5A9D-F59D-4715-8F0E-2B8332669311}" destId="{0376C045-DC59-4AE6-A7AD-025E4043B8E0}" srcOrd="0" destOrd="0" presId="urn:microsoft.com/office/officeart/2009/3/layout/RandomtoResultProcess"/>
    <dgm:cxn modelId="{FF8DA433-765B-429E-B39B-EEC602895334}" type="presParOf" srcId="{2FAE5A9D-F59D-4715-8F0E-2B8332669311}" destId="{3115ECA3-FCE6-4210-99C6-451E716A90A9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E67E60-3959-4D2C-B936-04A8B4EDB03E}">
      <dsp:nvSpPr>
        <dsp:cNvPr id="0" name=""/>
        <dsp:cNvSpPr/>
      </dsp:nvSpPr>
      <dsp:spPr>
        <a:xfrm>
          <a:off x="110327" y="1905645"/>
          <a:ext cx="1628247" cy="5365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Recall</a:t>
          </a:r>
        </a:p>
      </dsp:txBody>
      <dsp:txXfrm>
        <a:off x="110327" y="1905645"/>
        <a:ext cx="1628247" cy="536581"/>
      </dsp:txXfrm>
    </dsp:sp>
    <dsp:sp modelId="{794C114C-954A-43AD-A24D-32A56AB25CD4}">
      <dsp:nvSpPr>
        <dsp:cNvPr id="0" name=""/>
        <dsp:cNvSpPr/>
      </dsp:nvSpPr>
      <dsp:spPr>
        <a:xfrm>
          <a:off x="108477" y="1742450"/>
          <a:ext cx="129519" cy="12951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E6D1FF-4B6E-47A1-A082-43F204406613}">
      <dsp:nvSpPr>
        <dsp:cNvPr id="0" name=""/>
        <dsp:cNvSpPr/>
      </dsp:nvSpPr>
      <dsp:spPr>
        <a:xfrm>
          <a:off x="199141" y="1561122"/>
          <a:ext cx="129519" cy="12951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AD4DC3-07E3-4856-BF51-2B7A1C9EAEA3}">
      <dsp:nvSpPr>
        <dsp:cNvPr id="0" name=""/>
        <dsp:cNvSpPr/>
      </dsp:nvSpPr>
      <dsp:spPr>
        <a:xfrm>
          <a:off x="416734" y="1597388"/>
          <a:ext cx="203530" cy="20353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66C08C-8FBE-461E-8B9A-EAC39FE27509}">
      <dsp:nvSpPr>
        <dsp:cNvPr id="0" name=""/>
        <dsp:cNvSpPr/>
      </dsp:nvSpPr>
      <dsp:spPr>
        <a:xfrm>
          <a:off x="598061" y="1397928"/>
          <a:ext cx="129519" cy="12951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E7A7BA-2B82-4D2F-9D6F-BC57A7831398}">
      <dsp:nvSpPr>
        <dsp:cNvPr id="0" name=""/>
        <dsp:cNvSpPr/>
      </dsp:nvSpPr>
      <dsp:spPr>
        <a:xfrm>
          <a:off x="833787" y="1325397"/>
          <a:ext cx="129519" cy="12951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BC735D-F358-4030-9828-641FDEBD6860}">
      <dsp:nvSpPr>
        <dsp:cNvPr id="0" name=""/>
        <dsp:cNvSpPr/>
      </dsp:nvSpPr>
      <dsp:spPr>
        <a:xfrm>
          <a:off x="1123911" y="1452326"/>
          <a:ext cx="129519" cy="12951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C3D70D-09CA-4D3E-99D4-CE8558FFD25F}">
      <dsp:nvSpPr>
        <dsp:cNvPr id="0" name=""/>
        <dsp:cNvSpPr/>
      </dsp:nvSpPr>
      <dsp:spPr>
        <a:xfrm>
          <a:off x="1305239" y="1542990"/>
          <a:ext cx="203530" cy="20353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423514-4D1D-4C3B-9C4F-385D11F00146}">
      <dsp:nvSpPr>
        <dsp:cNvPr id="0" name=""/>
        <dsp:cNvSpPr/>
      </dsp:nvSpPr>
      <dsp:spPr>
        <a:xfrm>
          <a:off x="1559097" y="1742450"/>
          <a:ext cx="129519" cy="12951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53BF2C-D2DD-48FE-8D6C-87424E5D8B58}">
      <dsp:nvSpPr>
        <dsp:cNvPr id="0" name=""/>
        <dsp:cNvSpPr/>
      </dsp:nvSpPr>
      <dsp:spPr>
        <a:xfrm>
          <a:off x="1667894" y="1941910"/>
          <a:ext cx="129519" cy="12951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7B2B37-0788-4A9E-BACB-E9C3211F37E4}">
      <dsp:nvSpPr>
        <dsp:cNvPr id="0" name=""/>
        <dsp:cNvSpPr/>
      </dsp:nvSpPr>
      <dsp:spPr>
        <a:xfrm>
          <a:off x="724991" y="1561122"/>
          <a:ext cx="333050" cy="33305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C385CF-88F3-4189-A9AD-60649E145B43}">
      <dsp:nvSpPr>
        <dsp:cNvPr id="0" name=""/>
        <dsp:cNvSpPr/>
      </dsp:nvSpPr>
      <dsp:spPr>
        <a:xfrm>
          <a:off x="17813" y="2250167"/>
          <a:ext cx="129519" cy="12951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A6192F-0072-4663-B9CC-56112A371F52}">
      <dsp:nvSpPr>
        <dsp:cNvPr id="0" name=""/>
        <dsp:cNvSpPr/>
      </dsp:nvSpPr>
      <dsp:spPr>
        <a:xfrm>
          <a:off x="126610" y="2413362"/>
          <a:ext cx="203530" cy="20353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73B5A0-2A56-4CE0-B288-C9C2872CBF9B}">
      <dsp:nvSpPr>
        <dsp:cNvPr id="0" name=""/>
        <dsp:cNvSpPr/>
      </dsp:nvSpPr>
      <dsp:spPr>
        <a:xfrm>
          <a:off x="398601" y="2558424"/>
          <a:ext cx="296045" cy="29604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8D8C14-B360-4AB9-B4B6-EF0D6B028C13}">
      <dsp:nvSpPr>
        <dsp:cNvPr id="0" name=""/>
        <dsp:cNvSpPr/>
      </dsp:nvSpPr>
      <dsp:spPr>
        <a:xfrm>
          <a:off x="779389" y="2794150"/>
          <a:ext cx="129519" cy="12951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C579E4-0F60-4A72-B1F2-99FCDABAF911}">
      <dsp:nvSpPr>
        <dsp:cNvPr id="0" name=""/>
        <dsp:cNvSpPr/>
      </dsp:nvSpPr>
      <dsp:spPr>
        <a:xfrm>
          <a:off x="851920" y="2558424"/>
          <a:ext cx="203530" cy="20353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5EC87C-1A27-4548-B827-05AE9B567878}">
      <dsp:nvSpPr>
        <dsp:cNvPr id="0" name=""/>
        <dsp:cNvSpPr/>
      </dsp:nvSpPr>
      <dsp:spPr>
        <a:xfrm>
          <a:off x="1033247" y="2812283"/>
          <a:ext cx="129519" cy="12951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DAA2DB-ADEE-4F59-8EC9-9EA9D65E304F}">
      <dsp:nvSpPr>
        <dsp:cNvPr id="0" name=""/>
        <dsp:cNvSpPr/>
      </dsp:nvSpPr>
      <dsp:spPr>
        <a:xfrm>
          <a:off x="1196442" y="2522159"/>
          <a:ext cx="296045" cy="29604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1B9F46-C72B-4CBE-BF0F-28A5CCE8799B}">
      <dsp:nvSpPr>
        <dsp:cNvPr id="0" name=""/>
        <dsp:cNvSpPr/>
      </dsp:nvSpPr>
      <dsp:spPr>
        <a:xfrm>
          <a:off x="1595363" y="2449628"/>
          <a:ext cx="203530" cy="20353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FE2707-8EC8-40BE-900B-646EA3858731}">
      <dsp:nvSpPr>
        <dsp:cNvPr id="0" name=""/>
        <dsp:cNvSpPr/>
      </dsp:nvSpPr>
      <dsp:spPr>
        <a:xfrm>
          <a:off x="1798894" y="1597086"/>
          <a:ext cx="597741" cy="1141153"/>
        </a:xfrm>
        <a:prstGeom prst="chevron">
          <a:avLst>
            <a:gd name="adj" fmla="val 623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778562-CE50-42FC-A385-CF4C892F1F35}">
      <dsp:nvSpPr>
        <dsp:cNvPr id="0" name=""/>
        <dsp:cNvSpPr/>
      </dsp:nvSpPr>
      <dsp:spPr>
        <a:xfrm>
          <a:off x="2287955" y="1597086"/>
          <a:ext cx="597741" cy="1141153"/>
        </a:xfrm>
        <a:prstGeom prst="chevron">
          <a:avLst>
            <a:gd name="adj" fmla="val 623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76C045-DC59-4AE6-A7AD-025E4043B8E0}">
      <dsp:nvSpPr>
        <dsp:cNvPr id="0" name=""/>
        <dsp:cNvSpPr/>
      </dsp:nvSpPr>
      <dsp:spPr>
        <a:xfrm>
          <a:off x="2950905" y="1502779"/>
          <a:ext cx="1385673" cy="138567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Application</a:t>
          </a:r>
        </a:p>
      </dsp:txBody>
      <dsp:txXfrm>
        <a:off x="3153832" y="1705706"/>
        <a:ext cx="979819" cy="9798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A43A-3F76-4A13-9CD6-36134EB429E3}" type="datetimeFigureOut">
              <a:rPr lang="en-US"/>
              <a:t>1/16/2019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0423A-8BCE-448E-A97B-03A88B2B12C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4A4F-2B7A-4ECB-A400-260B2FFC03C1}" type="datetimeFigureOut">
              <a:rPr lang="en-US"/>
              <a:t>1/16/2019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A70B-78F2-4DCF-B53B-C990D2FAFB8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6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30F6D-78F0-42CA-81A0-DB449552B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5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8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0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6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grpSp>
        <p:nvGrpSpPr>
          <p:cNvPr id="615" name="frame" descr="Box graphic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grpSp>
        <p:nvGrpSpPr>
          <p:cNvPr id="614" name="frame" descr="Box graphic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s://www.flickr.com/photos/zaneology/18953902802" TargetMode="External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sv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s://1writeway.com/category/editing/" TargetMode="External"/><Relationship Id="rId4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pexels.com/photo/analysis-brainstorming-business-business-group-466733/" TargetMode="Externa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://davefarmersblog.wordpress.com/2011/12/08/writing-tips-wednesday-5-things-writing-can-teach-us-about-life/" TargetMode="External"/><Relationship Id="rId4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2013.igem.org/Team:UGent/Survey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madhawaweblog.blogspot.com/2015/09/book-fair-2015.html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hyperlink" Target="https://certification.comptia.org/docs/default-source/exam-objectives/cttplus_objectives.pdf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s://certification.comptia.org/certifications/ct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ertification.comptia.org/docs/default-source/downloadablefiles/01981-virtual-ctt-classroom-trainer-howtoprepare-2015-online.pdf" TargetMode="External"/><Relationship Id="rId5" Type="http://schemas.openxmlformats.org/officeDocument/2006/relationships/hyperlink" Target="https://certification.comptia.org/docs/default-source/downloadablefiles/01981-ctt-classroom-trainer-howtoprepare-2015-online.pdf" TargetMode="External"/><Relationship Id="rId4" Type="http://schemas.openxmlformats.org/officeDocument/2006/relationships/hyperlink" Target="https://certification.comptia.org/docs/default-source/downloadablefiles/01981-product-pages-ctt-page-table-online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s://lisadillonedgett.wordpress.com/2017/04/22/reflection-for-them-and-us/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creativecommons.org/licenses/by-nc-nd/3.0/" TargetMode="External"/><Relationship Id="rId2" Type="http://schemas.openxmlformats.org/officeDocument/2006/relationships/hyperlink" Target="https://psychcentral.com/lib/become-a-better-listener-active-listening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bytheirstrangefruit.blogspot.com/2013/05/" TargetMode="External"/><Relationship Id="rId5" Type="http://schemas.openxmlformats.org/officeDocument/2006/relationships/image" Target="../media/image5.jpg"/><Relationship Id="rId4" Type="http://schemas.openxmlformats.org/officeDocument/2006/relationships/image" Target="../media/image3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s://2012books.lardbucket.org/books/job-searching-in-six-steps/s12-04-different-types-of-questions.html" TargetMode="Externa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s://en.wikipedia.org/wiki/Whiteboard" TargetMode="Externa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s://www.choosehelp.com/topics/addictions/understanding-addiction-2013-the-straight-facts-from-the-american-society-of-addiction-medicine" TargetMode="Externa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CompTIA CTT+</a:t>
            </a:r>
            <a:br>
              <a:rPr lang="en-US" dirty="0"/>
            </a:br>
            <a:r>
              <a:rPr lang="en-US" sz="4400" dirty="0"/>
              <a:t>Certified Technical Trainer</a:t>
            </a:r>
            <a:br>
              <a:rPr lang="en-US" sz="4400" dirty="0"/>
            </a:br>
            <a:r>
              <a:rPr lang="en-US" sz="4400" dirty="0"/>
              <a:t>Exam TK0-201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2, Day 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F802FD-3FC0-47F0-9478-11F3544B2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0AE447E-B0E5-47F7-B344-843062D207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use a variety of types and levels of questions to</a:t>
            </a:r>
          </a:p>
          <a:p>
            <a:pPr lvl="1"/>
            <a:r>
              <a:rPr lang="en-US" dirty="0"/>
              <a:t>Challenge learners</a:t>
            </a:r>
          </a:p>
          <a:p>
            <a:pPr lvl="1"/>
            <a:r>
              <a:rPr lang="en-US" dirty="0"/>
              <a:t>Involve learners</a:t>
            </a:r>
          </a:p>
          <a:p>
            <a:pPr lvl="1"/>
            <a:r>
              <a:rPr lang="en-US" dirty="0"/>
              <a:t>Monitor learner progress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C276603-A6C8-4144-B317-1F81C291864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323013" y="1905000"/>
            <a:ext cx="4267200" cy="426720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BE9AFC7-BEEE-44EC-A366-5B0C1BADB3AF}"/>
              </a:ext>
            </a:extLst>
          </p:cNvPr>
          <p:cNvSpPr txBox="1"/>
          <p:nvPr/>
        </p:nvSpPr>
        <p:spPr>
          <a:xfrm>
            <a:off x="6323013" y="6172200"/>
            <a:ext cx="426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www.flickr.com/photos/zaneology/18953902802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51614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use questions that lead learners from recall to application of content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C77B6B4-83F5-4F47-93B2-1109FD20B525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1013521"/>
              </p:ext>
            </p:extLst>
          </p:nvPr>
        </p:nvGraphicFramePr>
        <p:xfrm>
          <a:off x="6246813" y="1905000"/>
          <a:ext cx="4419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91909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direct questions appropriately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3CF7646-88EB-401B-9E89-431E26C8612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018" y="1930929"/>
            <a:ext cx="3810000" cy="285750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159EFED-9E11-4610-82CE-1C994510D340}"/>
              </a:ext>
            </a:extLst>
          </p:cNvPr>
          <p:cNvSpPr txBox="1"/>
          <p:nvPr/>
        </p:nvSpPr>
        <p:spPr>
          <a:xfrm>
            <a:off x="6246018" y="4788429"/>
            <a:ext cx="381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1writeway.com/category/editing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58281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create opportunities for learners to contribute to the discussion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B09F3D94-808B-4D99-8032-EE282126AAB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2946400"/>
          </a:xfrm>
        </p:spPr>
      </p:pic>
    </p:spTree>
    <p:extLst>
      <p:ext uri="{BB962C8B-B14F-4D97-AF65-F5344CB8AC3E}">
        <p14:creationId xmlns:p14="http://schemas.microsoft.com/office/powerpoint/2010/main" val="196000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employ activities to encourage learners to</a:t>
            </a:r>
          </a:p>
          <a:p>
            <a:pPr lvl="1"/>
            <a:r>
              <a:rPr lang="en-US" dirty="0"/>
              <a:t>Ask questions themselves</a:t>
            </a:r>
          </a:p>
          <a:p>
            <a:pPr lvl="1"/>
            <a:r>
              <a:rPr lang="en-US" dirty="0"/>
              <a:t>Answer questions themselves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FA3BA4A-8337-4CEF-92CD-A5E5FFF0CF1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048125" cy="268605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8893A5B-36DA-4BF2-B684-FBB185D6E929}"/>
              </a:ext>
            </a:extLst>
          </p:cNvPr>
          <p:cNvSpPr txBox="1"/>
          <p:nvPr/>
        </p:nvSpPr>
        <p:spPr>
          <a:xfrm>
            <a:off x="6246814" y="4591050"/>
            <a:ext cx="40481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davefarmersblog.wordpress.com/2011/12/08/writing-tips-wednesday-5-things-writing-can-teach-us-about-life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03401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Knowledge of:</a:t>
            </a:r>
          </a:p>
          <a:p>
            <a:pPr lvl="1"/>
            <a:r>
              <a:rPr lang="en-US" dirty="0"/>
              <a:t>Active listening techniques</a:t>
            </a:r>
          </a:p>
          <a:p>
            <a:pPr lvl="1"/>
            <a:r>
              <a:rPr lang="en-US" dirty="0"/>
              <a:t>Types and uses of questions (e.g., open, closed, probing, hypothetical, higher order and clarifying)</a:t>
            </a:r>
          </a:p>
          <a:p>
            <a:pPr lvl="1"/>
            <a:r>
              <a:rPr lang="en-US" dirty="0"/>
              <a:t>Advantages and disadvantages of each type of question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79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Skills to:</a:t>
            </a:r>
          </a:p>
          <a:p>
            <a:pPr lvl="1"/>
            <a:r>
              <a:rPr lang="en-US" dirty="0"/>
              <a:t>Use active listening techniques to acknowledge and understand learner contributions</a:t>
            </a:r>
          </a:p>
          <a:p>
            <a:pPr lvl="1"/>
            <a:r>
              <a:rPr lang="en-US" dirty="0"/>
              <a:t>Use a variety of types and levels of questions to challenge learners, involve them and monitor their progress</a:t>
            </a:r>
          </a:p>
          <a:p>
            <a:pPr lvl="1"/>
            <a:r>
              <a:rPr lang="en-US" dirty="0"/>
              <a:t>Use questions that lead learners from recall to application of content</a:t>
            </a:r>
          </a:p>
          <a:p>
            <a:pPr lvl="1"/>
            <a:r>
              <a:rPr lang="en-US" dirty="0"/>
              <a:t>Direct questions appropriately</a:t>
            </a:r>
          </a:p>
          <a:p>
            <a:pPr lvl="1"/>
            <a:r>
              <a:rPr lang="en-US" dirty="0"/>
              <a:t>Create opportunities for learners to contribute to the discussion</a:t>
            </a:r>
          </a:p>
          <a:p>
            <a:pPr lvl="1"/>
            <a:r>
              <a:rPr lang="en-US" dirty="0"/>
              <a:t>Employ activities to encourage learners to ask and answer questions themselves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98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36287941-82AE-4A64-834D-8BB294302B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250402" y="1905000"/>
            <a:ext cx="5688021" cy="4267200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800AD78-9658-4D86-801B-6260826EF8A0}"/>
              </a:ext>
            </a:extLst>
          </p:cNvPr>
          <p:cNvSpPr txBox="1"/>
          <p:nvPr/>
        </p:nvSpPr>
        <p:spPr>
          <a:xfrm>
            <a:off x="3250402" y="6172200"/>
            <a:ext cx="56880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>
                <a:hlinkClick r:id="rId3" tooltip="http://2013.igem.org/Team:UGent/Survey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5289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Assignment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95CADA-1BE4-4699-84B1-6D8A34B4F9D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522413" y="2579298"/>
            <a:ext cx="4419600" cy="2918603"/>
          </a:xfr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9DD491-49A7-42DB-8667-63515F814B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Textbook</a:t>
            </a:r>
          </a:p>
          <a:p>
            <a:pPr lvl="1"/>
            <a:r>
              <a:rPr lang="en-US" sz="2400" dirty="0"/>
              <a:t>Ch. 10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BA95C6-3D4E-43CA-A658-204EA03369D0}"/>
              </a:ext>
            </a:extLst>
          </p:cNvPr>
          <p:cNvSpPr txBox="1"/>
          <p:nvPr/>
        </p:nvSpPr>
        <p:spPr>
          <a:xfrm>
            <a:off x="1522413" y="5497901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://madhawaweblog.blogspot.com/2015/09/book-fair-2015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99944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Very important links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CompTIA CTT+ website</a:t>
            </a:r>
          </a:p>
          <a:p>
            <a:pPr lvl="1"/>
            <a:r>
              <a:rPr lang="en-US" dirty="0">
                <a:hlinkClick r:id="rId2"/>
              </a:rPr>
              <a:t>https://certification.comptia.org/certifications/ctt</a:t>
            </a:r>
            <a:endParaRPr lang="en-US" dirty="0"/>
          </a:p>
          <a:p>
            <a:r>
              <a:rPr lang="en-US" dirty="0"/>
              <a:t>CompTIA CTT+ TK0-201 exam objectives</a:t>
            </a:r>
          </a:p>
          <a:p>
            <a:pPr lvl="1"/>
            <a:r>
              <a:rPr lang="en-US" dirty="0">
                <a:hlinkClick r:id="rId3"/>
              </a:rPr>
              <a:t>https://certification.comptia.org/docs/default-source/exam-objectives/cttplus_objectives.pdf</a:t>
            </a:r>
            <a:endParaRPr lang="en-US" dirty="0"/>
          </a:p>
          <a:p>
            <a:r>
              <a:rPr lang="en-US" dirty="0"/>
              <a:t>CompTIA CTT+ Program Overview</a:t>
            </a:r>
          </a:p>
          <a:p>
            <a:pPr lvl="1"/>
            <a:r>
              <a:rPr lang="en-US" dirty="0">
                <a:hlinkClick r:id="rId4"/>
              </a:rPr>
              <a:t>https://certification.comptia.org/docs/default-source/downloadablefiles/01981-product-pages-ctt-page-table-online.pdf</a:t>
            </a:r>
            <a:endParaRPr lang="en-US" dirty="0"/>
          </a:p>
          <a:p>
            <a:r>
              <a:rPr lang="en-US" dirty="0"/>
              <a:t>How to Prepare</a:t>
            </a:r>
          </a:p>
          <a:p>
            <a:pPr lvl="1"/>
            <a:r>
              <a:rPr lang="en-US" dirty="0"/>
              <a:t>CompTIA CTT+ Classroom Trainer</a:t>
            </a:r>
          </a:p>
          <a:p>
            <a:pPr lvl="2"/>
            <a:r>
              <a:rPr lang="en-US" dirty="0">
                <a:hlinkClick r:id="rId5"/>
              </a:rPr>
              <a:t>https://certification.comptia.org/docs/default-source/downloadablefiles/01981-ctt-classroom-trainer-howtoprepare-2015-online.pdf</a:t>
            </a:r>
            <a:endParaRPr lang="en-US" dirty="0"/>
          </a:p>
          <a:p>
            <a:pPr lvl="1"/>
            <a:r>
              <a:rPr lang="en-US" dirty="0"/>
              <a:t>CompTIA CTT+ Virtual Classroom Trainer</a:t>
            </a:r>
          </a:p>
          <a:p>
            <a:pPr lvl="2"/>
            <a:r>
              <a:rPr lang="en-US" dirty="0">
                <a:hlinkClick r:id="rId6"/>
              </a:rPr>
              <a:t>https://certification.comptia.org/docs/default-source/downloadablefiles/01981-virtual-ctt-classroom-trainer-howtoprepare-2015-online.pdf</a:t>
            </a:r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91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we going to cover?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414" y="1905000"/>
            <a:ext cx="9144000" cy="4267200"/>
          </a:xfrm>
        </p:spPr>
        <p:txBody>
          <a:bodyPr/>
          <a:lstStyle/>
          <a:p>
            <a:r>
              <a:rPr lang="en-US" dirty="0"/>
              <a:t>Planning Prior to the Course</a:t>
            </a:r>
          </a:p>
          <a:p>
            <a:r>
              <a:rPr lang="en-US" dirty="0"/>
              <a:t>Methods for Effective Instruction</a:t>
            </a:r>
          </a:p>
          <a:p>
            <a:r>
              <a:rPr lang="en-US" dirty="0"/>
              <a:t>Establishing Instructor Credibility and Maintaining Communications</a:t>
            </a:r>
          </a:p>
          <a:p>
            <a:r>
              <a:rPr lang="en-US" dirty="0"/>
              <a:t>Leading a Group Facilitation</a:t>
            </a:r>
          </a:p>
          <a:p>
            <a:r>
              <a:rPr lang="en-US" dirty="0"/>
              <a:t>Evaluating the Training Event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9F10151E-BBFE-4342-BB11-0513E7DEF5AD}"/>
              </a:ext>
            </a:extLst>
          </p:cNvPr>
          <p:cNvSpPr/>
          <p:nvPr/>
        </p:nvSpPr>
        <p:spPr>
          <a:xfrm flipH="1">
            <a:off x="5484812" y="3429000"/>
            <a:ext cx="1905000" cy="762000"/>
          </a:xfrm>
          <a:prstGeom prst="rightArrow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YOU ARE HERE</a:t>
            </a:r>
          </a:p>
        </p:txBody>
      </p:sp>
    </p:spTree>
    <p:extLst>
      <p:ext uri="{BB962C8B-B14F-4D97-AF65-F5344CB8AC3E}">
        <p14:creationId xmlns:p14="http://schemas.microsoft.com/office/powerpoint/2010/main" val="117197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Schedule</a:t>
            </a: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1B158971-FFAF-40AA-B3A7-C8679DF3D0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8829034"/>
              </p:ext>
            </p:extLst>
          </p:nvPr>
        </p:nvGraphicFramePr>
        <p:xfrm>
          <a:off x="1522413" y="1905000"/>
          <a:ext cx="8000239" cy="40792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11173">
                  <a:extLst>
                    <a:ext uri="{9D8B030D-6E8A-4147-A177-3AD203B41FA5}">
                      <a16:colId xmlns:a16="http://schemas.microsoft.com/office/drawing/2014/main" val="4248351655"/>
                    </a:ext>
                  </a:extLst>
                </a:gridCol>
                <a:gridCol w="651193">
                  <a:extLst>
                    <a:ext uri="{9D8B030D-6E8A-4147-A177-3AD203B41FA5}">
                      <a16:colId xmlns:a16="http://schemas.microsoft.com/office/drawing/2014/main" val="343842750"/>
                    </a:ext>
                  </a:extLst>
                </a:gridCol>
                <a:gridCol w="1019493">
                  <a:extLst>
                    <a:ext uri="{9D8B030D-6E8A-4147-A177-3AD203B41FA5}">
                      <a16:colId xmlns:a16="http://schemas.microsoft.com/office/drawing/2014/main" val="790834910"/>
                    </a:ext>
                  </a:extLst>
                </a:gridCol>
                <a:gridCol w="4818380">
                  <a:extLst>
                    <a:ext uri="{9D8B030D-6E8A-4147-A177-3AD203B41FA5}">
                      <a16:colId xmlns:a16="http://schemas.microsoft.com/office/drawing/2014/main" val="6769682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Day/week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Chapter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Domain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994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Monday/1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I, VI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1, 2,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1.0 Planning Prior to the Course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294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Tuesday/1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1.0 Planning Prior to the Course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239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Wednesday/1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2.0 Methods and Media for Instructional Delivery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085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Thursday/1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2.0 Methods and Media for Instructional Delivery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8702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Friday/1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3.0 Instructor Credibility and Communications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693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Monday/2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3.0 Instructor Credibility and Communications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089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Tuesday/2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510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Wednesday/2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306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Thursday/2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258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Friday/2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11, 12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5.0 Evaluate the Training Event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868751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31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Domain 4.0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4.0 Group Facilitation</a:t>
            </a:r>
          </a:p>
          <a:p>
            <a:pPr lvl="1"/>
            <a:r>
              <a:rPr lang="en-US" strike="sngStrike" dirty="0">
                <a:solidFill>
                  <a:srgbClr val="FF0000"/>
                </a:solidFill>
              </a:rPr>
              <a:t>4A Establish and maintain a learner-centered environment</a:t>
            </a:r>
          </a:p>
          <a:p>
            <a:pPr lvl="1"/>
            <a:r>
              <a:rPr lang="en-US" dirty="0"/>
              <a:t>4B Use a variety of question types and techniques.</a:t>
            </a:r>
          </a:p>
          <a:p>
            <a:pPr lvl="2"/>
            <a:r>
              <a:rPr lang="en-US" dirty="0"/>
              <a:t>Today</a:t>
            </a:r>
          </a:p>
          <a:p>
            <a:pPr lvl="1"/>
            <a:r>
              <a:rPr lang="en-US" dirty="0"/>
              <a:t>4C Address learner needs for additional explanation and encouragement.</a:t>
            </a:r>
          </a:p>
          <a:p>
            <a:pPr lvl="2"/>
            <a:r>
              <a:rPr lang="en-US" dirty="0"/>
              <a:t>Tomorrow</a:t>
            </a:r>
          </a:p>
          <a:p>
            <a:pPr lvl="1"/>
            <a:r>
              <a:rPr lang="en-US" dirty="0"/>
              <a:t>4D Motivate and reinforce learners.</a:t>
            </a:r>
          </a:p>
          <a:p>
            <a:pPr lvl="2"/>
            <a:r>
              <a:rPr lang="en-US" dirty="0"/>
              <a:t>Tomorrow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50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Use a variety of question types and techniques.</a:t>
            </a:r>
          </a:p>
          <a:p>
            <a:pPr lvl="1"/>
            <a:r>
              <a:rPr lang="en-US" dirty="0"/>
              <a:t>What do we mean by “question types ”?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ED74E50-C9A5-493E-8D03-EDEE0BDC7C7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58972"/>
            <a:ext cx="4419600" cy="3070228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AEAF1F9-186C-444F-88D6-07ACFFC26DED}"/>
              </a:ext>
            </a:extLst>
          </p:cNvPr>
          <p:cNvSpPr txBox="1"/>
          <p:nvPr/>
        </p:nvSpPr>
        <p:spPr>
          <a:xfrm>
            <a:off x="6246814" y="502920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lisadillonedgett.wordpress.com/2017/04/22/reflection-for-them-and-us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92684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active listening techniques</a:t>
            </a:r>
          </a:p>
          <a:p>
            <a:pPr lvl="1"/>
            <a:r>
              <a:rPr lang="en-US" dirty="0"/>
              <a:t>Restating</a:t>
            </a:r>
          </a:p>
          <a:p>
            <a:pPr lvl="1"/>
            <a:r>
              <a:rPr lang="en-US" dirty="0"/>
              <a:t>Summarizing</a:t>
            </a:r>
          </a:p>
          <a:p>
            <a:pPr lvl="1"/>
            <a:r>
              <a:rPr lang="en-US" dirty="0"/>
              <a:t>Reflecting</a:t>
            </a:r>
          </a:p>
          <a:p>
            <a:pPr lvl="1"/>
            <a:r>
              <a:rPr lang="en-US" dirty="0"/>
              <a:t>Giving feedback</a:t>
            </a:r>
          </a:p>
          <a:p>
            <a:pPr lvl="1"/>
            <a:r>
              <a:rPr lang="en-US" dirty="0"/>
              <a:t>Probing</a:t>
            </a:r>
          </a:p>
          <a:p>
            <a:pPr lvl="1"/>
            <a:r>
              <a:rPr lang="en-US" dirty="0"/>
              <a:t>Validation</a:t>
            </a:r>
          </a:p>
          <a:p>
            <a:pPr lvl="1"/>
            <a:r>
              <a:rPr lang="en-US" dirty="0"/>
              <a:t>Effective pause</a:t>
            </a:r>
          </a:p>
          <a:p>
            <a:pPr lvl="1"/>
            <a:r>
              <a:rPr lang="en-US" dirty="0"/>
              <a:t>Silence</a:t>
            </a:r>
          </a:p>
          <a:p>
            <a:pPr lvl="1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https://psychcentral.com/lib/become-a-better-listener-active-listening/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946F1AAF-6D15-4B65-A350-D78950B728A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323013" y="1905000"/>
            <a:ext cx="4267200" cy="4267200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671FBEA-E0A9-4CFD-A5A1-634F568D2460}"/>
              </a:ext>
            </a:extLst>
          </p:cNvPr>
          <p:cNvSpPr txBox="1"/>
          <p:nvPr/>
        </p:nvSpPr>
        <p:spPr>
          <a:xfrm>
            <a:off x="6323013" y="6172200"/>
            <a:ext cx="426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6" tooltip="http://bytheirstrangefruit.blogspot.com/2013/05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7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61983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types and uses of questions</a:t>
            </a:r>
          </a:p>
          <a:p>
            <a:pPr marL="301752" lvl="1" indent="0">
              <a:buNone/>
            </a:pPr>
            <a:r>
              <a:rPr lang="en-US" dirty="0"/>
              <a:t>(</a:t>
            </a:r>
            <a:r>
              <a:rPr lang="en-US" i="1" dirty="0"/>
              <a:t>Definitions during next activity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Open</a:t>
            </a:r>
          </a:p>
          <a:p>
            <a:pPr lvl="1"/>
            <a:r>
              <a:rPr lang="en-US" dirty="0"/>
              <a:t>Closed</a:t>
            </a:r>
          </a:p>
          <a:p>
            <a:pPr lvl="1"/>
            <a:r>
              <a:rPr lang="en-US" dirty="0"/>
              <a:t>Probing</a:t>
            </a:r>
          </a:p>
          <a:p>
            <a:pPr lvl="1"/>
            <a:r>
              <a:rPr lang="en-US" dirty="0"/>
              <a:t>Hypothetical</a:t>
            </a:r>
          </a:p>
          <a:p>
            <a:pPr lvl="1"/>
            <a:r>
              <a:rPr lang="en-US" dirty="0"/>
              <a:t>Higher order</a:t>
            </a:r>
          </a:p>
          <a:p>
            <a:pPr lvl="1"/>
            <a:r>
              <a:rPr lang="en-US" dirty="0"/>
              <a:t>Clarifying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646882A-CE8C-4326-B451-16D53B79916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3315003"/>
          </a:xfr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C81D77A-1208-4382-8ADA-04B68312E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2413" y="6400801"/>
            <a:ext cx="6324599" cy="276226"/>
          </a:xfrm>
        </p:spPr>
        <p:txBody>
          <a:bodyPr/>
          <a:lstStyle/>
          <a:p>
            <a:r>
              <a:rPr lang="en-US" dirty="0"/>
              <a:t>© Stephen J. Padilla, 2019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C4BE4C-3422-4FAB-A57D-626C8429FF08}"/>
              </a:ext>
            </a:extLst>
          </p:cNvPr>
          <p:cNvSpPr txBox="1"/>
          <p:nvPr/>
        </p:nvSpPr>
        <p:spPr>
          <a:xfrm>
            <a:off x="6246814" y="5220003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2012books.lardbucket.org/books/job-searching-in-six-steps/s12-04-different-types-of-questions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10414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advantages and disadvantages of each type of question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C81D77A-1208-4382-8ADA-04B68312E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2413" y="6400801"/>
            <a:ext cx="6324599" cy="276226"/>
          </a:xfrm>
        </p:spPr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95EBFBA-9C2A-4713-A431-08C2BBBED0C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31504"/>
            <a:ext cx="4419600" cy="331470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0F7BBAE-1B5B-47FE-93ED-EA4D7F89B169}"/>
              </a:ext>
            </a:extLst>
          </p:cNvPr>
          <p:cNvSpPr txBox="1"/>
          <p:nvPr/>
        </p:nvSpPr>
        <p:spPr>
          <a:xfrm>
            <a:off x="6246814" y="5246204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en.wikipedia.org/wiki/Whiteboard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44655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use active listening techniques to </a:t>
            </a:r>
          </a:p>
          <a:p>
            <a:pPr lvl="1"/>
            <a:r>
              <a:rPr lang="en-US" dirty="0"/>
              <a:t>Acknowledge learner contributions</a:t>
            </a:r>
          </a:p>
          <a:p>
            <a:pPr lvl="1"/>
            <a:r>
              <a:rPr lang="en-US" dirty="0"/>
              <a:t>Understand learner contributions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D75B4EB4-F52D-4768-9220-36D8CDA1224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3314700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BF33F95-3A71-435A-89AB-B86D249C62D7}"/>
              </a:ext>
            </a:extLst>
          </p:cNvPr>
          <p:cNvSpPr txBox="1"/>
          <p:nvPr/>
        </p:nvSpPr>
        <p:spPr>
          <a:xfrm>
            <a:off x="6246814" y="521970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www.choosehelp.com/topics/addictions/understanding-addiction-2013-the-straight-facts-from-the-american-society-of-addiction-medicine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055588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PERSISTENCEDATA" val="MMPROD_UIPERSISTENCEDATA"/>
  <p:tag name="MMPROD_UIDATA" val="&lt;database version=&quot;11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ompTIA CTT+ Certified Technical Trainer Exam TK0-201&amp;quot;&quot;/&gt;&lt;property id=&quot;20307&quot; value=&quot;256&quot;/&gt;&lt;/object&gt;&lt;object type=&quot;3&quot; unique_id=&quot;10250&quot;&gt;&lt;property id=&quot;20148&quot; value=&quot;5&quot;/&gt;&lt;property id=&quot;20300&quot; value=&quot;Slide 2 - &amp;quot;What are we going to cover?&amp;quot;&quot;/&gt;&lt;property id=&quot;20307&quot; value=&quot;271&quot;/&gt;&lt;/object&gt;&lt;object type=&quot;3&quot; unique_id=&quot;10253&quot;&gt;&lt;property id=&quot;20148&quot; value=&quot;5&quot;/&gt;&lt;property id=&quot;20300&quot; value=&quot;Slide 3 - &amp;quot;Course Schedule&amp;quot;&quot;/&gt;&lt;property id=&quot;20307&quot; value=&quot;274&quot;/&gt;&lt;/object&gt;&lt;object type=&quot;3&quot; unique_id=&quot;10722&quot;&gt;&lt;property id=&quot;20148&quot; value=&quot;5&quot;/&gt;&lt;property id=&quot;20300&quot; value=&quot;Slide 4 - &amp;quot;Domain 4.0&amp;quot;&quot;/&gt;&lt;property id=&quot;20307&quot; value=&quot;275&quot;/&gt;&lt;/object&gt;&lt;object type=&quot;3&quot; unique_id=&quot;10728&quot;&gt;&lt;property id=&quot;20148&quot; value=&quot;5&quot;/&gt;&lt;property id=&quot;20300&quot; value=&quot;Slide 5 - &amp;quot;Group Facilitation&amp;quot;&quot;/&gt;&lt;property id=&quot;20307&quot; value=&quot;281&quot;/&gt;&lt;/object&gt;&lt;object type=&quot;3&quot; unique_id=&quot;10742&quot;&gt;&lt;property id=&quot;20148&quot; value=&quot;5&quot;/&gt;&lt;property id=&quot;20300&quot; value=&quot;Slide 15 - &amp;quot;What have we learned so far?&amp;quot;&quot;/&gt;&lt;property id=&quot;20307&quot; value=&quot;296&quot;/&gt;&lt;/object&gt;&lt;object type=&quot;3&quot; unique_id=&quot;10743&quot;&gt;&lt;property id=&quot;20148&quot; value=&quot;5&quot;/&gt;&lt;property id=&quot;20300&quot; value=&quot;Slide 16 - &amp;quot;What have we learned so far?&amp;quot;&quot;/&gt;&lt;property id=&quot;20307&quot; value=&quot;297&quot;/&gt;&lt;/object&gt;&lt;object type=&quot;3&quot; unique_id=&quot;10744&quot;&gt;&lt;property id=&quot;20148&quot; value=&quot;5&quot;/&gt;&lt;property id=&quot;20300&quot; value=&quot;Slide 18 - &amp;quot;Reading Assignment&amp;quot;&quot;/&gt;&lt;property id=&quot;20307&quot; value=&quot;298&quot;/&gt;&lt;/object&gt;&lt;object type=&quot;3&quot; unique_id=&quot;11354&quot;&gt;&lt;property id=&quot;20148&quot; value=&quot;5&quot;/&gt;&lt;property id=&quot;20300&quot; value=&quot;Slide 19 - &amp;quot;Very important links&amp;quot;&quot;/&gt;&lt;property id=&quot;20307&quot; value=&quot;299&quot;/&gt;&lt;/object&gt;&lt;object type=&quot;3&quot; unique_id=&quot;12807&quot;&gt;&lt;property id=&quot;20148&quot; value=&quot;5&quot;/&gt;&lt;property id=&quot;20300&quot; value=&quot;Slide 6 - &amp;quot;Group Facilitation&amp;quot;&quot;/&gt;&lt;property id=&quot;20307&quot; value=&quot;322&quot;/&gt;&lt;/object&gt;&lt;object type=&quot;3&quot; unique_id=&quot;14112&quot;&gt;&lt;property id=&quot;20148&quot; value=&quot;5&quot;/&gt;&lt;property id=&quot;20300&quot; value=&quot;Slide 9 - &amp;quot;Group Facilitation&amp;quot;&quot;/&gt;&lt;property id=&quot;20307&quot; value=&quot;378&quot;/&gt;&lt;/object&gt;&lt;object type=&quot;3&quot; unique_id=&quot;14616&quot;&gt;&lt;property id=&quot;20148&quot; value=&quot;5&quot;/&gt;&lt;property id=&quot;20300&quot; value=&quot;Slide 7 - &amp;quot;Group Facilitation&amp;quot;&quot;/&gt;&lt;property id=&quot;20307&quot; value=&quot;379&quot;/&gt;&lt;/object&gt;&lt;object type=&quot;3&quot; unique_id=&quot;14617&quot;&gt;&lt;property id=&quot;20148&quot; value=&quot;5&quot;/&gt;&lt;property id=&quot;20300&quot; value=&quot;Slide 8 - &amp;quot;Group Facilitation&amp;quot;&quot;/&gt;&lt;property id=&quot;20307&quot; value=&quot;380&quot;/&gt;&lt;/object&gt;&lt;object type=&quot;3&quot; unique_id=&quot;14618&quot;&gt;&lt;property id=&quot;20148&quot; value=&quot;5&quot;/&gt;&lt;property id=&quot;20300&quot; value=&quot;Slide 10 - &amp;quot;Group Facilitation&amp;quot;&quot;/&gt;&lt;property id=&quot;20307&quot; value=&quot;381&quot;/&gt;&lt;/object&gt;&lt;object type=&quot;3&quot; unique_id=&quot;14619&quot;&gt;&lt;property id=&quot;20148&quot; value=&quot;5&quot;/&gt;&lt;property id=&quot;20300&quot; value=&quot;Slide 11 - &amp;quot;Group Facilitation&amp;quot;&quot;/&gt;&lt;property id=&quot;20307&quot; value=&quot;382&quot;/&gt;&lt;/object&gt;&lt;object type=&quot;3&quot; unique_id=&quot;14620&quot;&gt;&lt;property id=&quot;20148&quot; value=&quot;5&quot;/&gt;&lt;property id=&quot;20300&quot; value=&quot;Slide 12 - &amp;quot;Group Facilitation&amp;quot;&quot;/&gt;&lt;property id=&quot;20307&quot; value=&quot;383&quot;/&gt;&lt;/object&gt;&lt;object type=&quot;3&quot; unique_id=&quot;14621&quot;&gt;&lt;property id=&quot;20148&quot; value=&quot;5&quot;/&gt;&lt;property id=&quot;20300&quot; value=&quot;Slide 13 - &amp;quot;Group Facilitation&amp;quot;&quot;/&gt;&lt;property id=&quot;20307&quot; value=&quot;384&quot;/&gt;&lt;/object&gt;&lt;object type=&quot;3&quot; unique_id=&quot;14622&quot;&gt;&lt;property id=&quot;20148&quot; value=&quot;5&quot;/&gt;&lt;property id=&quot;20300&quot; value=&quot;Slide 14 - &amp;quot;Group Facilitation&amp;quot;&quot;/&gt;&lt;property id=&quot;20307&quot; value=&quot;385&quot;/&gt;&lt;/object&gt;&lt;object type=&quot;3&quot; unique_id=&quot;14623&quot;&gt;&lt;property id=&quot;20148&quot; value=&quot;5&quot;/&gt;&lt;property id=&quot;20300&quot; value=&quot;Slide 17 - &amp;quot;What have we learned so far?&amp;quot;&quot;/&gt;&lt;property id=&quot;20307&quot; value=&quot;386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 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TF00001018.potx" id="{D19C2884-2C55-4C1A-A5C2-5D03FF1F35A4}" vid="{5F7A9C6A-558C-4654-B762-2F22BC904FAE}"/>
    </a:ext>
  </a:extLst>
</a:theme>
</file>

<file path=ppt/theme/theme2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Chalkboard education presentation (widescreen)</Template>
  <TotalTime>14919</TotalTime>
  <Words>837</Words>
  <Application>Microsoft Office PowerPoint</Application>
  <PresentationFormat>Custom</PresentationFormat>
  <Paragraphs>166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Consolas</vt:lpstr>
      <vt:lpstr>Corbel</vt:lpstr>
      <vt:lpstr>Chalkboard 16x9</vt:lpstr>
      <vt:lpstr>CompTIA CTT+ Certified Technical Trainer Exam TK0-201</vt:lpstr>
      <vt:lpstr>What are we going to cover?</vt:lpstr>
      <vt:lpstr>Course Schedule</vt:lpstr>
      <vt:lpstr>Domain 4.0</vt:lpstr>
      <vt:lpstr>Group Facilitation</vt:lpstr>
      <vt:lpstr>Group Facilitation</vt:lpstr>
      <vt:lpstr>Group Facilitation</vt:lpstr>
      <vt:lpstr>Group Facilitation</vt:lpstr>
      <vt:lpstr>Group Facilitation</vt:lpstr>
      <vt:lpstr>Group Facilitation</vt:lpstr>
      <vt:lpstr>Group Facilitation</vt:lpstr>
      <vt:lpstr>Group Facilitation</vt:lpstr>
      <vt:lpstr>Group Facilitation</vt:lpstr>
      <vt:lpstr>Group Facilitation</vt:lpstr>
      <vt:lpstr>What have we learned so far?</vt:lpstr>
      <vt:lpstr>What have we learned so far?</vt:lpstr>
      <vt:lpstr>What have we learned so far?</vt:lpstr>
      <vt:lpstr>Reading Assignment</vt:lpstr>
      <vt:lpstr>Very important 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CompTIA CTT+ Certified Technical Trainer</dc:title>
  <dc:creator>Stephen Padilla</dc:creator>
  <cp:lastModifiedBy>Stephen Padilla</cp:lastModifiedBy>
  <cp:revision>79</cp:revision>
  <dcterms:created xsi:type="dcterms:W3CDTF">2019-01-05T23:05:34Z</dcterms:created>
  <dcterms:modified xsi:type="dcterms:W3CDTF">2019-01-17T06:42:29Z</dcterms:modified>
</cp:coreProperties>
</file>